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68" autoAdjust="0"/>
    <p:restoredTop sz="94660"/>
  </p:normalViewPr>
  <p:slideViewPr>
    <p:cSldViewPr snapToGrid="0">
      <p:cViewPr varScale="1">
        <p:scale>
          <a:sx n="87" d="100"/>
          <a:sy n="87" d="100"/>
        </p:scale>
        <p:origin x="60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90620-4927-4C57-AE41-7512C71AB4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5E51C0-A152-4AD6-9ADF-F6B01521B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D1564-FD9F-4959-907A-2757C3F49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852B2-D032-453F-8876-33ABB6A02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B6724-3F2C-4C64-A5E2-27696517D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438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44251-90E8-4A52-9F45-2672C7DED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58E826-4C9C-47DD-A763-296DFE59E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0C513-23FB-4D13-9059-D4DB4CCEE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16064-956A-44EA-BE62-8121897D8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1F770-8E23-42E9-B233-E76CF0D27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47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B34823-FE5A-4DAB-9664-C31AFC90E2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4A67C5-32BD-46F3-9EE0-CA5324BF6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F4099-0022-49B8-A0E2-E6A75CA3A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F5C82-4602-46A5-AB53-6AE74291C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D08D5-B217-4AC5-800C-B22472B53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50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C82B3-3687-4044-9C35-233136DE8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E6B9-3A67-4799-9B2E-C477AA3F7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2938D-4561-4160-B755-E255A84D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DF9AA-6B27-4AA7-8466-467731D69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3F7ED-0ED2-44DE-A6D9-BA4F5A321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79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C3F46-D944-48D6-AC5B-B15DD033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28020-6733-4B5F-8FCB-0A20A8631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E9705-852D-4994-A3D1-C1BAF0EB4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D4C5D-4DA3-4AAB-829B-236681431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3A167-CAA4-472E-95EA-4ED65ACB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65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EAE92-438E-429E-8DC7-0BB301B93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1E79E-2E7E-42F5-93E0-4E9C285472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814F6-A85D-4F9D-B1B5-5BA7A11BF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7E236-4E51-40E9-BE8B-5B24D5FBF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EB552-AEF5-41DA-A0D0-550671771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ACECA8-7A9D-402D-994D-C1D8AFB9B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763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1A80B-DA56-487C-A92E-D89DFE1A7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DEB208-EF4A-40FF-9340-F9E1CCDE9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B5D0DC-F32A-4660-9497-686A73B3D7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40B975-7AD9-4F7E-BA79-A5E96507AE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A3D5B2-DCC1-43DA-B469-CD863BF8D8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AEB551-8ECE-4EF8-BC8F-61EA41516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8DB30F-0434-4668-80E1-949B8DC76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F0CCA3-A389-43A9-8B24-B2A4C0C9A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72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5D4FF-33BD-4E4C-9521-7B1D4EFF3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79214E-2F11-4664-B0ED-6EBCBC1E6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A7FBCF-D951-4BB3-BF31-727F8C368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6E1439-21B9-485F-8A33-34C8EC248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79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9E2AA7-EC85-42AA-B7D7-15DC102CE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8B4E72-356A-4221-8F29-50D3E4166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AC9224-3048-4E11-B780-E1F7D45C7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31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353D-FEDC-4B4C-A1EC-FE378A917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236E6-0266-4DF1-B072-E59BBD54E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93CD4A-5E23-49E5-B7F7-710B13F715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923D66-D149-4330-A24F-A242163EB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4782A7-1763-4BFF-BDE0-F121FF291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0C0ED1-C719-4E70-B56C-DF32A9635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15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F4E62-A1F1-48C2-9216-A5B4A8FDD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064A57-F6A0-4D5A-8819-A9CD712CA5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509931-B0E6-4052-8227-FE533AEB3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60E68-F47A-44CC-B502-1285B0447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41347-6798-4E20-BBA4-DFC6B9C2B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D31E4E-B2AF-4EF1-A503-B51E6B3EE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32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DE09A0-7E17-449F-8BE2-BC6E268FD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5838F-D769-4D89-8325-CD93D4775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CFF42-1A8C-49ED-9778-3B7CF284CA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41721-A5FD-4442-96E1-5E473F0218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402FF-2CAD-4C9D-B8B3-FE1181843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0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2E76B1-2430-4160-BCE3-8B64F3C36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861" y="0"/>
            <a:ext cx="99362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20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E16DBB-8DB1-49B5-B399-14EAEC545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137" y="1133475"/>
            <a:ext cx="999172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26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AD4302-C98D-4CC5-B55D-E9A417ADB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37" y="1100137"/>
            <a:ext cx="9610725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46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59008E-1B24-4FAA-AAC2-192C9CB68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280987"/>
            <a:ext cx="6934200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87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D63D432-EFFB-45B1-B0EC-4CD6DB4BD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1680" y="235386"/>
            <a:ext cx="4364182" cy="24529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1F3BFA-F650-4157-8039-16FB09339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3143" y="3295317"/>
            <a:ext cx="3182719" cy="28898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2D1DCF-5A56-45C8-96C7-909233EFA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3984" y="3981748"/>
            <a:ext cx="3192378" cy="22033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6CFC9F-CBD7-4FED-967A-DF5B96A3FC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149" y="1461875"/>
            <a:ext cx="3940895" cy="18107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5B21D4-B916-4516-A688-A33EAEE001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981748"/>
            <a:ext cx="4071071" cy="197299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70895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579568E-D736-458C-AE44-064DD59C9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6" y="234462"/>
            <a:ext cx="7189454" cy="269548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C480DDB-1EC3-4580-A52D-F834D240C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982" y="3064556"/>
            <a:ext cx="4444231" cy="269548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554F5C2-FFE2-4F61-8B2A-C26277AD5A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938" y="1897533"/>
            <a:ext cx="6267450" cy="436245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6912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russ mcgrath</dc:creator>
  <cp:lastModifiedBy>russ mcgrath</cp:lastModifiedBy>
  <cp:revision>7</cp:revision>
  <dcterms:created xsi:type="dcterms:W3CDTF">2021-02-18T17:40:22Z</dcterms:created>
  <dcterms:modified xsi:type="dcterms:W3CDTF">2021-02-23T18:49:08Z</dcterms:modified>
</cp:coreProperties>
</file>

<file path=docProps/thumbnail.jpeg>
</file>